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98" r:id="rId2"/>
    <p:sldId id="299" r:id="rId3"/>
    <p:sldId id="300" r:id="rId4"/>
    <p:sldId id="301" r:id="rId5"/>
    <p:sldId id="302" r:id="rId6"/>
    <p:sldId id="303" r:id="rId7"/>
    <p:sldId id="30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53" autoAdjust="0"/>
    <p:restoredTop sz="94660"/>
  </p:normalViewPr>
  <p:slideViewPr>
    <p:cSldViewPr snapToGrid="0">
      <p:cViewPr varScale="1">
        <p:scale>
          <a:sx n="71" d="100"/>
          <a:sy n="71" d="100"/>
        </p:scale>
        <p:origin x="-3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1st Grade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Elem Math 1st Grade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apply mathematics to problems arising in everyday life, society, and the workplace.[1.1A]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107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use a problem-solving model that incorporates analyzing given information, formulating a plan or strategy, determining a solution, justifying the solution, and evaluating the problem-solving process and the reasonableness of the solution.[1.1B]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1074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select </a:t>
            </a:r>
            <a:r>
              <a:rPr lang="en-US" dirty="0"/>
              <a:t>tools, including real objects, manipulatives, paper and pencil, and technology as appropriate, and techniques, including mental math, estimation, and number sense as appropriate, to solve problems.[1.1C]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668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communicate mathematical ideas, reasoning, and their implications using multiple representations, including symbols, diagrams, graphs, and language as appropriate.[1.1D]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6964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create and use representations to organize, record, and communicate mathematical ideas.[1.1E]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2583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mathematical relationships to connect and communicate mathematical ideas.[1.1F]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8319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display, explain, and justify mathematical ideas and arguments using precise mathematical language in written or oral communication.[1.1G]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3171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213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71</cp:revision>
  <dcterms:created xsi:type="dcterms:W3CDTF">2014-10-20T16:17:28Z</dcterms:created>
  <dcterms:modified xsi:type="dcterms:W3CDTF">2014-11-17T18:13:14Z</dcterms:modified>
</cp:coreProperties>
</file>